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75" r:id="rId6"/>
    <p:sldId id="267" r:id="rId7"/>
    <p:sldId id="268" r:id="rId8"/>
    <p:sldId id="269" r:id="rId9"/>
    <p:sldId id="270" r:id="rId10"/>
    <p:sldId id="271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2615A-CDD8-46E7-8F1E-0B8B56192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12779B-0A57-4EAD-A8FE-816EDB090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36E11E-E9E8-45C2-8EEA-7B7DF76F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16E8D-9BF2-41E4-AC91-1FFBD5F2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B904D-A498-4BEB-9CE7-EEC626DE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5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B7960-7D47-476E-B575-D0834B0A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8426C9-C997-4CC2-96D4-0D6F6415E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D2BCC-E628-4ED7-8980-631E6F7A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D1FAE-6F2A-42AD-9C46-F0E86F28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0EE65-D92E-48FD-9BC1-FA9170D8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4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8A5EE8-4209-4DBB-A8DE-96099F424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469658-A9D4-44BF-A461-FDA7A5F42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A422CC-0151-4123-844E-BDC3CFEE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BBA46-20A0-4C3A-AEF6-6B2C7FDF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783B6-C249-4574-81A2-2F4C41AD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9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8A373-33F8-4A84-8C8E-E7A3A544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89AC1-27E0-41E4-87CF-3AD2F6A4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479E3E-4A73-4864-9AFC-10023608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6EDAC7-F71B-4CE0-9694-B0A1942F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51922D-C2E7-48FE-BE2F-35BDF55A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0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A64F-FE1F-426F-86FC-2BD9AFE3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9D8E37-AC2D-4F6F-891E-87C29793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C54C2-0CFC-4B47-BD1F-328D9BE5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D1780-211B-4E8F-B3AB-B50FAF2F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5D670-BCFF-471F-A1CE-62AE7729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2401-4DCB-43BF-B119-F5DA4817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13BC2-6167-4C40-9EF9-4D14917D8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4E55F8-6018-4BA5-98EB-8E2336A17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C0484B-D17D-4928-B5BA-E50C932D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0228A-6722-4BAB-B5F6-F4E8C72B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B1624-62E1-4216-8867-D77AE7BD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9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47B14-EEE9-43C4-A48A-904C6039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43AD1-12B2-460F-90C1-9EED7E9C4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75F139-239E-485A-8068-4BC7C9746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B2EAB-8C45-4A56-8B58-F19E33074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371E8E-EF6B-4C8A-9C88-D97B8131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C4EDEE-EBE2-43E4-99C4-60C09056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B5965F-BD0B-428C-AC3B-2F7D5607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9B5FDB-301C-4234-96D9-8B7CBA9C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6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845A-C8A5-4E69-AB48-7688BA3A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21764A-3341-4A52-AF03-96F23563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09DFB1-8B29-4E65-8E0E-6A5B63DA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5725B9-0A69-4C94-8D9D-2502301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0FA9E4-F89B-47B2-9556-2F072FB6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B0E729-E8DF-41F1-8EE0-D00F3414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0E7759-DB86-4DBE-8C77-0CA34E1E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9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1E6FD-93C8-4E19-AE9D-C6CC8A6B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27574-0484-4DD4-9253-1CCCD18C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44B51C-9211-4377-B111-12522AA78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ACDFC8-5414-41A8-801E-F76A69B5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EF73A0-5C94-4465-B46F-D53448B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0CB80-B8E8-498B-845B-A6BD324B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3A278-4BC2-4819-83DA-FEB11009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891619-F712-4EE8-A34F-378B18696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50003-93C8-43A4-9EFC-06F2EB22B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70AC71-C2D6-4789-BBAE-889C9207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B1B2-8754-44D7-80EB-B739A165D7F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9B7EB5-52C1-44C7-B370-30199919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58B56-1FC8-4E13-967D-9C93F2E0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8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E6420-5D16-4BE1-B493-3067A8E2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332091-D4C7-498B-8823-FA35DE985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4BAC0-8A6F-49B3-8FD1-2EB43594D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B1B2-8754-44D7-80EB-B739A165D7F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D8FC0-4884-4BDA-B726-17C6617DC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1C516-7CD8-4AD5-ABB4-812F2D78A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4A0D-77B8-4E1B-AB27-66FC9583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0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AE17C-D5EB-42BA-8275-D1A5DE88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B367C7-4F5A-4D5D-ABA0-29E6E21F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6C885-DA16-4998-A050-C29BC2E83F94}"/>
              </a:ext>
            </a:extLst>
          </p:cNvPr>
          <p:cNvSpPr txBox="1"/>
          <p:nvPr/>
        </p:nvSpPr>
        <p:spPr>
          <a:xfrm>
            <a:off x="1258957" y="927652"/>
            <a:ext cx="910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/>
              <a:t>Муниципальное бюджетное дошкольное образовательное учреждение                                                                      «Детский сад № 3 «Алёнушка» муниципального образования                                                                           Черноморский район Республики Крым</a:t>
            </a:r>
            <a:endParaRPr lang="ru-RU"/>
          </a:p>
          <a:p>
            <a:pPr algn="ctr"/>
            <a:r>
              <a:rPr lang="ru-RU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035174"/>
            <a:ext cx="6096000" cy="2837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Трудовое воспитание детей дошкольного возраста». </a:t>
            </a:r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  Катаева С.В.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6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FA1E77-A51A-4861-9EF8-1C01048AD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84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" y="1106777"/>
            <a:ext cx="4056845" cy="42242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31" y="1165939"/>
            <a:ext cx="4417451" cy="410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B0559-CE20-4000-B2D7-3DD7D96A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5910"/>
            <a:ext cx="12192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9090" y="844174"/>
            <a:ext cx="5417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spc="-1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Ручной и художественный труд</a:t>
            </a:r>
            <a:r>
              <a:rPr lang="ru-RU" sz="2800" b="1" spc="-1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1485900"/>
            <a:ext cx="5078569" cy="4013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3" y="1485900"/>
            <a:ext cx="3930203" cy="42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B0559-CE20-4000-B2D7-3DD7D96A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18" y="1163228"/>
            <a:ext cx="8333954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2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B0559-CE20-4000-B2D7-3DD7D96A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177" y="1331794"/>
            <a:ext cx="7931583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2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B0559-CE20-4000-B2D7-3DD7D96A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88606" y="3013502"/>
            <a:ext cx="6014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rgbClr val="FF0000"/>
                </a:solidFill>
                <a:ea typeface="+mj-ea"/>
                <a:cs typeface="+mj-cs"/>
              </a:rPr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83" y="3844499"/>
            <a:ext cx="3371380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C1B09A-3EEF-49E0-A87A-D4D339EC7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1" y="0"/>
            <a:ext cx="121920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D19F78-D74E-4AE9-9138-8D1975750B00}"/>
              </a:ext>
            </a:extLst>
          </p:cNvPr>
          <p:cNvSpPr txBox="1"/>
          <p:nvPr/>
        </p:nvSpPr>
        <p:spPr>
          <a:xfrm>
            <a:off x="1034043" y="2337702"/>
            <a:ext cx="8362121" cy="14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трудового воспитания дошкольника – это формирование положительного отношения ребенка к труду.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EC96B5-F507-4C0E-BB7E-D99909C0D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03" y="0"/>
            <a:ext cx="1219200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75BBD9-730C-4FE5-AD5C-0B507ECE8AA4}"/>
              </a:ext>
            </a:extLst>
          </p:cNvPr>
          <p:cNvSpPr txBox="1"/>
          <p:nvPr/>
        </p:nvSpPr>
        <p:spPr>
          <a:xfrm>
            <a:off x="1524000" y="609600"/>
            <a:ext cx="8600661" cy="507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Задачи трудового воспитания в ДОУ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обучение трудовым умениям и навыкам, их дальнейшее совершенствование;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воспитание интереса к труду, трудолюбия, ответственности, самостоятельности;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ознакомление с трудом взрослых, воспитание уважения к труженику, и результатам его труда, стремление оказывать посильную помощь;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формирование взаимоотношений и приобретение социального опыта взаимодействия (воспитание общественно – направленных мотивов труда, умения трудиться в коллективе и для коллектива)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5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32384F-A258-4883-87EB-F2DC3B330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" y="10303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462490-BF9F-467B-9F95-39DF5F23C5C0}"/>
              </a:ext>
            </a:extLst>
          </p:cNvPr>
          <p:cNvSpPr txBox="1"/>
          <p:nvPr/>
        </p:nvSpPr>
        <p:spPr>
          <a:xfrm>
            <a:off x="1470431" y="365461"/>
            <a:ext cx="8494644" cy="599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эмоционально – положительной обстановки в процессе труда;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-подбор оборудования для труда;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систематическое включение каждого ребенка в труд на правах партнера;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мотивации трудовой деятельности;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в группе трудовой атмосферы, постоянной занятости, стремление к полезным делам;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поощрения в процессе и по результатам труда;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-демонстрация заинтересованности педагога;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учет нагрузки, состояния здоровья, интересов, способностей ребенка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3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9FED45-6A93-430F-B07D-F4816D19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63339-793C-4A60-BFC5-812D443E3434}"/>
              </a:ext>
            </a:extLst>
          </p:cNvPr>
          <p:cNvSpPr txBox="1"/>
          <p:nvPr/>
        </p:nvSpPr>
        <p:spPr>
          <a:xfrm>
            <a:off x="2020490" y="1137074"/>
            <a:ext cx="7739270" cy="278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основных вида детского труда: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самообслуживание;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хозяйственно – бытовой труд;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труд в природе;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ручной труд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7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CC3DFD-7765-45B2-9901-D6B6157EA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146F8-4410-4254-B060-F2EE506F7984}"/>
              </a:ext>
            </a:extLst>
          </p:cNvPr>
          <p:cNvSpPr txBox="1"/>
          <p:nvPr/>
        </p:nvSpPr>
        <p:spPr>
          <a:xfrm>
            <a:off x="1577423" y="715617"/>
            <a:ext cx="575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" y="1539348"/>
            <a:ext cx="2940676" cy="4127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87" y="1539348"/>
            <a:ext cx="2621120" cy="4285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37" y="1539348"/>
            <a:ext cx="3310139" cy="43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1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6AA1AB-C617-4198-94BB-2154060D1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C8CD9-8030-432E-9D66-354868C59B56}"/>
              </a:ext>
            </a:extLst>
          </p:cNvPr>
          <p:cNvSpPr txBox="1"/>
          <p:nvPr/>
        </p:nvSpPr>
        <p:spPr>
          <a:xfrm>
            <a:off x="1630017" y="781878"/>
            <a:ext cx="702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озяйственно – бытовой труд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7" y="1768372"/>
            <a:ext cx="3969866" cy="3837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11" y="1798096"/>
            <a:ext cx="4679324" cy="38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0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C91760-CC5C-4FA8-ADC5-6BFC873F8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5" y="596347"/>
            <a:ext cx="3940085" cy="4439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74" y="596347"/>
            <a:ext cx="5035187" cy="42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2CAF19-76A4-4EEE-93A7-A52877962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0" y="1743032"/>
            <a:ext cx="4698172" cy="3655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89" y="1611726"/>
            <a:ext cx="4320401" cy="378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83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227</Words>
  <Application>Microsoft Office PowerPoint</Application>
  <PresentationFormat>Широкоэкранный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Luisa</dc:creator>
  <cp:lastModifiedBy>Администратор</cp:lastModifiedBy>
  <cp:revision>15</cp:revision>
  <dcterms:created xsi:type="dcterms:W3CDTF">2023-02-15T11:52:15Z</dcterms:created>
  <dcterms:modified xsi:type="dcterms:W3CDTF">2025-01-16T09:20:52Z</dcterms:modified>
</cp:coreProperties>
</file>